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viewProps" Target="viewProp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presProps" Target="pres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tableStyles" Target="tableStyles.xml" /><Relationship Id="rId10" Type="http://schemas.openxmlformats.org/officeDocument/2006/relationships/slide" Target="slides/slide9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/>
              <a:t>Клацніть, щоб редагувати стиль зразка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dirty="0"/>
              <a:t>3/28/2025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‹№›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‹№›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‹№›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‹№›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3/28/2025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‹№›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3/28/2025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‹№›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3/28/2025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‹№›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‹№›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‹№›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 фотографі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‹№›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Назва та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‹№›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‹№›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‹№›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3/28/2025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‹№›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колонки з малю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3/28/2025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‹№›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‹№›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‹№›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2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3/28/2025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‹№›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 /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5.xml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 /><Relationship Id="rId2" Type="http://schemas.openxmlformats.org/officeDocument/2006/relationships/image" Target="../media/image6.jpeg" /><Relationship Id="rId1" Type="http://schemas.openxmlformats.org/officeDocument/2006/relationships/slideLayout" Target="../slideLayouts/slideLayout4.xml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 /><Relationship Id="rId2" Type="http://schemas.openxmlformats.org/officeDocument/2006/relationships/image" Target="../media/image8.jpeg" /><Relationship Id="rId1" Type="http://schemas.openxmlformats.org/officeDocument/2006/relationships/slideLayout" Target="../slideLayouts/slideLayout4.xml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 /><Relationship Id="rId2" Type="http://schemas.openxmlformats.org/officeDocument/2006/relationships/image" Target="../media/image10.jpeg" /><Relationship Id="rId1" Type="http://schemas.openxmlformats.org/officeDocument/2006/relationships/slideLayout" Target="../slideLayouts/slideLayout4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 /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 /><Relationship Id="rId2" Type="http://schemas.openxmlformats.org/officeDocument/2006/relationships/image" Target="../media/image13.jpeg" /><Relationship Id="rId1" Type="http://schemas.openxmlformats.org/officeDocument/2006/relationships/slideLayout" Target="../slideLayouts/slideLayout4.xml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 /><Relationship Id="rId2" Type="http://schemas.openxmlformats.org/officeDocument/2006/relationships/image" Target="../media/image15.jpeg" /><Relationship Id="rId1" Type="http://schemas.openxmlformats.org/officeDocument/2006/relationships/slideLayout" Target="../slideLayouts/slideLayout4.xml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 /><Relationship Id="rId2" Type="http://schemas.openxmlformats.org/officeDocument/2006/relationships/image" Target="../media/image17.jpeg" /><Relationship Id="rId1" Type="http://schemas.openxmlformats.org/officeDocument/2006/relationships/slideLayout" Target="../slideLayouts/slideLayout4.xml" 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07379DB-B854-0B13-4FF1-60D60DAB94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868362"/>
            <a:ext cx="8791575" cy="2387600"/>
          </a:xfrm>
        </p:spPr>
        <p:txBody>
          <a:bodyPr/>
          <a:lstStyle/>
          <a:p>
            <a:r>
              <a:rPr lang="en-US" dirty="0"/>
              <a:t>          Мій досвід роботи</a:t>
            </a:r>
            <a:endParaRPr lang="uk-UA" dirty="0"/>
          </a:p>
        </p:txBody>
      </p:sp>
      <p:sp>
        <p:nvSpPr>
          <p:cNvPr id="3" name="Підзаголовок 2">
            <a:extLst>
              <a:ext uri="{FF2B5EF4-FFF2-40B4-BE49-F238E27FC236}">
                <a16:creationId xmlns:a16="http://schemas.microsoft.com/office/drawing/2014/main" id="{F192873C-EBF5-6EFB-FF30-7F2CA98BF83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Бібліотекарка Мусійківського ліцею</a:t>
            </a:r>
          </a:p>
          <a:p>
            <a:r>
              <a:rPr lang="en-US" dirty="0"/>
              <a:t>Шень Оксана Василівна </a:t>
            </a:r>
            <a:endParaRPr lang="uk-UA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CACCC4E-0755-57D0-D4B5-15E02B48B3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85289" y="1067934"/>
            <a:ext cx="3483429" cy="5418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22727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481320-7C8E-92CA-8EC9-448198EF38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Основні завдання шкільної бібліотеки</a:t>
            </a:r>
            <a:endParaRPr lang="uk-UA" dirty="0"/>
          </a:p>
        </p:txBody>
      </p:sp>
      <p:sp>
        <p:nvSpPr>
          <p:cNvPr id="5" name="Місце для тексту 4">
            <a:extLst>
              <a:ext uri="{FF2B5EF4-FFF2-40B4-BE49-F238E27FC236}">
                <a16:creationId xmlns:a16="http://schemas.microsoft.com/office/drawing/2014/main" id="{8DF161A3-4AF9-11A5-5082-A7F815249F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“ДОБРІ СПРАВИ МИ ПРИСВЯЧУЄМО КНИЗІ МУДРІЙ, щоб завжди жила</a:t>
            </a:r>
            <a:endParaRPr lang="uk-UA" dirty="0"/>
          </a:p>
        </p:txBody>
      </p:sp>
      <p:pic>
        <p:nvPicPr>
          <p:cNvPr id="7" name="Місце для вмісту 6">
            <a:extLst>
              <a:ext uri="{FF2B5EF4-FFF2-40B4-BE49-F238E27FC236}">
                <a16:creationId xmlns:a16="http://schemas.microsoft.com/office/drawing/2014/main" id="{92FC0FCB-9939-C2A9-33D4-711FBD4EB45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2953422" y="3073400"/>
            <a:ext cx="1254369" cy="2717800"/>
          </a:xfrm>
        </p:spPr>
      </p:pic>
      <p:sp>
        <p:nvSpPr>
          <p:cNvPr id="6" name="Місце для тексту 5">
            <a:extLst>
              <a:ext uri="{FF2B5EF4-FFF2-40B4-BE49-F238E27FC236}">
                <a16:creationId xmlns:a16="http://schemas.microsoft.com/office/drawing/2014/main" id="{ACD86AC6-B33F-4B23-DED7-0CD9251B95A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Книжкова лікарня “В Бібліотеку від родини”</a:t>
            </a:r>
            <a:endParaRPr lang="uk-UA" dirty="0"/>
          </a:p>
        </p:txBody>
      </p:sp>
      <p:pic>
        <p:nvPicPr>
          <p:cNvPr id="8" name="Місце для вмісту 7">
            <a:extLst>
              <a:ext uri="{FF2B5EF4-FFF2-40B4-BE49-F238E27FC236}">
                <a16:creationId xmlns:a16="http://schemas.microsoft.com/office/drawing/2014/main" id="{783EA45D-B8E8-D0D5-0F41-B6EACCCE2903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7317667" y="3073400"/>
            <a:ext cx="2584278" cy="2717800"/>
          </a:xfrm>
        </p:spPr>
      </p:pic>
    </p:spTree>
    <p:extLst>
      <p:ext uri="{BB962C8B-B14F-4D97-AF65-F5344CB8AC3E}">
        <p14:creationId xmlns:p14="http://schemas.microsoft.com/office/powerpoint/2010/main" val="34644476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F8FB46E-A87B-2549-F193-5580393ED4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Масова робота бібліотеки</a:t>
            </a:r>
            <a:endParaRPr lang="uk-UA" dirty="0"/>
          </a:p>
        </p:txBody>
      </p:sp>
      <p:pic>
        <p:nvPicPr>
          <p:cNvPr id="7" name="Місце для вмісту 6">
            <a:extLst>
              <a:ext uri="{FF2B5EF4-FFF2-40B4-BE49-F238E27FC236}">
                <a16:creationId xmlns:a16="http://schemas.microsoft.com/office/drawing/2014/main" id="{5938F46B-377C-0EEA-A580-87FB4E29D362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229262" y="2249488"/>
            <a:ext cx="4702688" cy="3541712"/>
          </a:xfrm>
        </p:spPr>
      </p:pic>
      <p:pic>
        <p:nvPicPr>
          <p:cNvPr id="8" name="Місце для вмісту 7">
            <a:extLst>
              <a:ext uri="{FF2B5EF4-FFF2-40B4-BE49-F238E27FC236}">
                <a16:creationId xmlns:a16="http://schemas.microsoft.com/office/drawing/2014/main" id="{435D95B9-0AB2-1BD2-7019-6E8405DDC8B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7281664" y="2249488"/>
            <a:ext cx="2656284" cy="3541712"/>
          </a:xfrm>
        </p:spPr>
      </p:pic>
    </p:spTree>
    <p:extLst>
      <p:ext uri="{BB962C8B-B14F-4D97-AF65-F5344CB8AC3E}">
        <p14:creationId xmlns:p14="http://schemas.microsoft.com/office/powerpoint/2010/main" val="3469431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F4B2ED3-128A-2059-17E7-DB462BFEE4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День української хустки</a:t>
            </a:r>
            <a:endParaRPr lang="uk-UA" dirty="0"/>
          </a:p>
        </p:txBody>
      </p:sp>
      <p:pic>
        <p:nvPicPr>
          <p:cNvPr id="5" name="Місце для вмісту 4">
            <a:extLst>
              <a:ext uri="{FF2B5EF4-FFF2-40B4-BE49-F238E27FC236}">
                <a16:creationId xmlns:a16="http://schemas.microsoft.com/office/drawing/2014/main" id="{0B82764F-8794-9511-A2B8-9D86BC9316B4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899061" y="2249488"/>
            <a:ext cx="3363091" cy="3541712"/>
          </a:xfrm>
        </p:spPr>
      </p:pic>
      <p:pic>
        <p:nvPicPr>
          <p:cNvPr id="6" name="Місце для вмісту 5">
            <a:extLst>
              <a:ext uri="{FF2B5EF4-FFF2-40B4-BE49-F238E27FC236}">
                <a16:creationId xmlns:a16="http://schemas.microsoft.com/office/drawing/2014/main" id="{C5A23C73-1EE4-E04D-160F-0F5375A5291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7046523" y="2249488"/>
            <a:ext cx="3126566" cy="3541712"/>
          </a:xfrm>
        </p:spPr>
      </p:pic>
    </p:spTree>
    <p:extLst>
      <p:ext uri="{BB962C8B-B14F-4D97-AF65-F5344CB8AC3E}">
        <p14:creationId xmlns:p14="http://schemas.microsoft.com/office/powerpoint/2010/main" val="15459064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951B37-FA4D-8F04-08AC-B2FD9F8BCE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Участь у творчій діяльності ліцею</a:t>
            </a:r>
            <a:endParaRPr lang="uk-UA" dirty="0"/>
          </a:p>
        </p:txBody>
      </p:sp>
      <p:pic>
        <p:nvPicPr>
          <p:cNvPr id="5" name="Місце для вмісту 4">
            <a:extLst>
              <a:ext uri="{FF2B5EF4-FFF2-40B4-BE49-F238E27FC236}">
                <a16:creationId xmlns:a16="http://schemas.microsoft.com/office/drawing/2014/main" id="{0559605B-9C44-8030-3942-8A43F3F6C5B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252464" y="2249488"/>
            <a:ext cx="2656284" cy="3541712"/>
          </a:xfrm>
        </p:spPr>
      </p:pic>
      <p:pic>
        <p:nvPicPr>
          <p:cNvPr id="6" name="Місце для вмісту 5">
            <a:extLst>
              <a:ext uri="{FF2B5EF4-FFF2-40B4-BE49-F238E27FC236}">
                <a16:creationId xmlns:a16="http://schemas.microsoft.com/office/drawing/2014/main" id="{50810F7B-36C1-F008-8690-BBDB09986E9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172200" y="2649190"/>
            <a:ext cx="4875213" cy="2742307"/>
          </a:xfrm>
        </p:spPr>
      </p:pic>
    </p:spTree>
    <p:extLst>
      <p:ext uri="{BB962C8B-B14F-4D97-AF65-F5344CB8AC3E}">
        <p14:creationId xmlns:p14="http://schemas.microsoft.com/office/powerpoint/2010/main" val="28783645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4E52D5A-A1BE-683C-F169-44EF42E662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Шевченківські дні</a:t>
            </a:r>
            <a:endParaRPr lang="uk-UA" dirty="0"/>
          </a:p>
        </p:txBody>
      </p:sp>
      <p:pic>
        <p:nvPicPr>
          <p:cNvPr id="5" name="Місце для вмісту 4">
            <a:extLst>
              <a:ext uri="{FF2B5EF4-FFF2-40B4-BE49-F238E27FC236}">
                <a16:creationId xmlns:a16="http://schemas.microsoft.com/office/drawing/2014/main" id="{A61E4A83-FE87-F653-C622-E8B91676E9B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41413" y="1630970"/>
            <a:ext cx="9189044" cy="4608512"/>
          </a:xfrm>
        </p:spPr>
      </p:pic>
    </p:spTree>
    <p:extLst>
      <p:ext uri="{BB962C8B-B14F-4D97-AF65-F5344CB8AC3E}">
        <p14:creationId xmlns:p14="http://schemas.microsoft.com/office/powerpoint/2010/main" val="12174088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5DD8FD5-3123-4DB6-DD75-6E4D871B49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Заходи до дня єднання та 1000 днів мужності, боротьби та незламності</a:t>
            </a:r>
            <a:endParaRPr lang="uk-UA" dirty="0"/>
          </a:p>
        </p:txBody>
      </p:sp>
      <p:pic>
        <p:nvPicPr>
          <p:cNvPr id="5" name="Місце для вмісту 4">
            <a:extLst>
              <a:ext uri="{FF2B5EF4-FFF2-40B4-BE49-F238E27FC236}">
                <a16:creationId xmlns:a16="http://schemas.microsoft.com/office/drawing/2014/main" id="{2253A6C8-51AD-6EDA-668D-88765FD1514B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229262" y="2249488"/>
            <a:ext cx="4702688" cy="3541712"/>
          </a:xfrm>
        </p:spPr>
      </p:pic>
      <p:pic>
        <p:nvPicPr>
          <p:cNvPr id="6" name="Місце для вмісту 5">
            <a:extLst>
              <a:ext uri="{FF2B5EF4-FFF2-40B4-BE49-F238E27FC236}">
                <a16:creationId xmlns:a16="http://schemas.microsoft.com/office/drawing/2014/main" id="{E612D171-1622-69B2-6801-BAF45D2765C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7281664" y="2249488"/>
            <a:ext cx="2656284" cy="3541712"/>
          </a:xfrm>
        </p:spPr>
      </p:pic>
    </p:spTree>
    <p:extLst>
      <p:ext uri="{BB962C8B-B14F-4D97-AF65-F5344CB8AC3E}">
        <p14:creationId xmlns:p14="http://schemas.microsoft.com/office/powerpoint/2010/main" val="32055966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8C88A88-577D-91C5-D07A-A21873EB97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Акція “Скринька теплоти”</a:t>
            </a:r>
            <a:endParaRPr lang="uk-UA" dirty="0"/>
          </a:p>
        </p:txBody>
      </p:sp>
      <p:pic>
        <p:nvPicPr>
          <p:cNvPr id="5" name="Місце для вмісту 4">
            <a:extLst>
              <a:ext uri="{FF2B5EF4-FFF2-40B4-BE49-F238E27FC236}">
                <a16:creationId xmlns:a16="http://schemas.microsoft.com/office/drawing/2014/main" id="{58F7EFA1-E4F7-628D-8B52-CFCC93A9305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229262" y="2249488"/>
            <a:ext cx="4702688" cy="3541712"/>
          </a:xfrm>
        </p:spPr>
      </p:pic>
      <p:pic>
        <p:nvPicPr>
          <p:cNvPr id="6" name="Місце для вмісту 5">
            <a:extLst>
              <a:ext uri="{FF2B5EF4-FFF2-40B4-BE49-F238E27FC236}">
                <a16:creationId xmlns:a16="http://schemas.microsoft.com/office/drawing/2014/main" id="{EDD1FCF6-8D5F-8C5A-1D89-4B06760FEF4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7276131" y="2249488"/>
            <a:ext cx="2667351" cy="3541712"/>
          </a:xfrm>
        </p:spPr>
      </p:pic>
    </p:spTree>
    <p:extLst>
      <p:ext uri="{BB962C8B-B14F-4D97-AF65-F5344CB8AC3E}">
        <p14:creationId xmlns:p14="http://schemas.microsoft.com/office/powerpoint/2010/main" val="35055893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DCEFDA5-D937-F11B-ABF6-0E698F4E55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Свято до дня святого миколая</a:t>
            </a:r>
            <a:endParaRPr lang="uk-UA" dirty="0"/>
          </a:p>
        </p:txBody>
      </p:sp>
      <p:pic>
        <p:nvPicPr>
          <p:cNvPr id="5" name="Місце для вмісту 4">
            <a:extLst>
              <a:ext uri="{FF2B5EF4-FFF2-40B4-BE49-F238E27FC236}">
                <a16:creationId xmlns:a16="http://schemas.microsoft.com/office/drawing/2014/main" id="{F936004B-2CB7-8529-E362-EC7A1BCD44E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219465" y="2249488"/>
            <a:ext cx="4722282" cy="3541712"/>
          </a:xfrm>
        </p:spPr>
      </p:pic>
      <p:pic>
        <p:nvPicPr>
          <p:cNvPr id="6" name="Місце для вмісту 5">
            <a:extLst>
              <a:ext uri="{FF2B5EF4-FFF2-40B4-BE49-F238E27FC236}">
                <a16:creationId xmlns:a16="http://schemas.microsoft.com/office/drawing/2014/main" id="{E01E412F-D588-57DD-F96A-642CEE9417B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248665" y="2249488"/>
            <a:ext cx="4722282" cy="3541712"/>
          </a:xfrm>
        </p:spPr>
      </p:pic>
    </p:spTree>
    <p:extLst>
      <p:ext uri="{BB962C8B-B14F-4D97-AF65-F5344CB8AC3E}">
        <p14:creationId xmlns:p14="http://schemas.microsoft.com/office/powerpoint/2010/main" val="6424289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5072F81-5EE2-468E-62E6-6E1ACFE143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18517"/>
            <a:ext cx="9905998" cy="4153053"/>
          </a:xfrm>
        </p:spPr>
        <p:txBody>
          <a:bodyPr>
            <a:noAutofit/>
          </a:bodyPr>
          <a:lstStyle/>
          <a:p>
            <a:r>
              <a:rPr lang="en-US" sz="9600" dirty="0"/>
              <a:t>                         Дякую за увагу</a:t>
            </a:r>
            <a:endParaRPr lang="uk-UA" sz="9600" dirty="0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0214863B-21C7-205D-5D6B-330805E4FF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7067739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 /></Relationships>
</file>

<file path=ppt/theme/theme1.xml><?xml version="1.0" encoding="utf-8"?>
<a:theme xmlns:a="http://schemas.openxmlformats.org/drawingml/2006/main" name="Схема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Широкий екран</PresentationFormat>
  <Slides>10</Slides>
  <Notes>0</Notes>
  <HiddenSlides>0</HiddenSlide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10</vt:i4>
      </vt:variant>
    </vt:vector>
  </HeadingPairs>
  <TitlesOfParts>
    <vt:vector size="11" baseType="lpstr">
      <vt:lpstr>Схема</vt:lpstr>
      <vt:lpstr>          Мій досвід роботи</vt:lpstr>
      <vt:lpstr>Основні завдання шкільної бібліотеки</vt:lpstr>
      <vt:lpstr>Масова робота бібліотеки</vt:lpstr>
      <vt:lpstr> День української хустки</vt:lpstr>
      <vt:lpstr>Участь у творчій діяльності ліцею</vt:lpstr>
      <vt:lpstr>Шевченківські дні</vt:lpstr>
      <vt:lpstr>Заходи до дня єднання та 1000 днів мужності, боротьби та незламності</vt:lpstr>
      <vt:lpstr>Акція “Скринька теплоти”</vt:lpstr>
      <vt:lpstr>Свято до дня святого миколая</vt:lpstr>
      <vt:lpstr>                         Дякую за увагу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    Мій досвід роботи</dc:title>
  <dc:creator>Гостьовий користувач</dc:creator>
  <cp:lastModifiedBy>Гостьовий користувач</cp:lastModifiedBy>
  <cp:revision>1</cp:revision>
  <dcterms:created xsi:type="dcterms:W3CDTF">2025-03-28T17:44:36Z</dcterms:created>
  <dcterms:modified xsi:type="dcterms:W3CDTF">2025-03-28T18:57:23Z</dcterms:modified>
</cp:coreProperties>
</file>